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84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8"/>
    <p:restoredTop sz="94652"/>
  </p:normalViewPr>
  <p:slideViewPr>
    <p:cSldViewPr snapToGrid="0">
      <p:cViewPr>
        <p:scale>
          <a:sx n="98" d="100"/>
          <a:sy n="98" d="100"/>
        </p:scale>
        <p:origin x="219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053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343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548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9462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3694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952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2640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15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4530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5270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0156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2E6BFD-BEA2-BF41-A7FE-811B1BFFE12C}" type="datetimeFigureOut">
              <a:rPr lang="it-IT" smtClean="0"/>
              <a:t>16/10/25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40FCD4-8B35-394A-A2FE-C73793FEB8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876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84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64202C9E-573D-3C78-0E69-2C8F90AA1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7" y="1622747"/>
            <a:ext cx="6337300" cy="8509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F4B12C9-4F2C-0AAE-FC4D-8169FB223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37" y="10256172"/>
            <a:ext cx="5130800" cy="1143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335E9C88-B75B-A8FB-A35B-C7A1C15E2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9437" y="-90037"/>
            <a:ext cx="3860800" cy="2667000"/>
          </a:xfrm>
          <a:prstGeom prst="rect">
            <a:avLst/>
          </a:prstGeom>
        </p:spPr>
      </p:pic>
      <p:grpSp>
        <p:nvGrpSpPr>
          <p:cNvPr id="20" name="Gruppo 19">
            <a:extLst>
              <a:ext uri="{FF2B5EF4-FFF2-40B4-BE49-F238E27FC236}">
                <a16:creationId xmlns:a16="http://schemas.microsoft.com/office/drawing/2014/main" id="{079A7788-C947-0C52-F67F-50AE03CDB7E0}"/>
              </a:ext>
            </a:extLst>
          </p:cNvPr>
          <p:cNvGrpSpPr/>
          <p:nvPr/>
        </p:nvGrpSpPr>
        <p:grpSpPr>
          <a:xfrm>
            <a:off x="1304527" y="9270206"/>
            <a:ext cx="4950621" cy="749300"/>
            <a:chOff x="1503361" y="4971256"/>
            <a:chExt cx="4950621" cy="749300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7BD36864-5D07-2364-7AC8-353AA30CF0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03361" y="4971256"/>
              <a:ext cx="762000" cy="749300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77D5A0DB-D3E8-7095-4DC9-9525653A8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96198" y="5028406"/>
              <a:ext cx="38100" cy="635000"/>
            </a:xfrm>
            <a:prstGeom prst="rect">
              <a:avLst/>
            </a:prstGeom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4F6CE9FC-9034-4C0E-F3DE-818E5FFC2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15046" y="5028406"/>
              <a:ext cx="38100" cy="635000"/>
            </a:xfrm>
            <a:prstGeom prst="rect">
              <a:avLst/>
            </a:prstGeom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6951AA1C-5591-1B15-83C9-B557834FD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75472" y="5028406"/>
              <a:ext cx="38100" cy="635000"/>
            </a:xfrm>
            <a:prstGeom prst="rect">
              <a:avLst/>
            </a:prstGeom>
          </p:spPr>
        </p:pic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C20D6DC8-E4BB-0254-FC5F-E30E9F38F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65135" y="5060156"/>
              <a:ext cx="1079500" cy="571500"/>
            </a:xfrm>
            <a:prstGeom prst="rect">
              <a:avLst/>
            </a:prstGeom>
          </p:spPr>
        </p:pic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18B627CD-BC52-7D16-FC3A-FA20EE1733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44409" y="5142706"/>
              <a:ext cx="939800" cy="406400"/>
            </a:xfrm>
            <a:prstGeom prst="rect">
              <a:avLst/>
            </a:prstGeom>
          </p:spPr>
        </p:pic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592A1432-29E4-8CB2-4AB0-156E5E9C2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183982" y="5168106"/>
              <a:ext cx="1270000" cy="355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3609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Mariangela Tentori</dc:creator>
  <cp:lastModifiedBy>Mariangela Tentori</cp:lastModifiedBy>
  <cp:revision>2</cp:revision>
  <dcterms:created xsi:type="dcterms:W3CDTF">2025-10-16T12:20:32Z</dcterms:created>
  <dcterms:modified xsi:type="dcterms:W3CDTF">2025-10-16T12:32:49Z</dcterms:modified>
</cp:coreProperties>
</file>