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626"/>
  </p:normalViewPr>
  <p:slideViewPr>
    <p:cSldViewPr snapToGrid="0">
      <p:cViewPr>
        <p:scale>
          <a:sx n="220" d="100"/>
          <a:sy n="220" d="100"/>
        </p:scale>
        <p:origin x="144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53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43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48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4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6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95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6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915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453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27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15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2E6BFD-BEA2-BF41-A7FE-811B1BFFE12C}" type="datetimeFigureOut">
              <a:rPr lang="it-IT" smtClean="0"/>
              <a:t>23/10/25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40FCD4-8B35-394A-A2FE-C73793FE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7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4202C9E-573D-3C78-0E69-2C8F90AA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1622747"/>
            <a:ext cx="6337300" cy="8509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F4B12C9-4F2C-0AAE-FC4D-8169FB22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7" y="10256172"/>
            <a:ext cx="5130800" cy="114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5E9C88-B75B-A8FB-A35B-C7A1C15E2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437" y="-90037"/>
            <a:ext cx="3860800" cy="2667000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079A7788-C947-0C52-F67F-50AE03CDB7E0}"/>
              </a:ext>
            </a:extLst>
          </p:cNvPr>
          <p:cNvGrpSpPr/>
          <p:nvPr/>
        </p:nvGrpSpPr>
        <p:grpSpPr>
          <a:xfrm>
            <a:off x="1304527" y="9270206"/>
            <a:ext cx="4950621" cy="749300"/>
            <a:chOff x="1503361" y="4971256"/>
            <a:chExt cx="4950621" cy="749300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7BD36864-5D07-2364-7AC8-353AA30CF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3361" y="4971256"/>
              <a:ext cx="762000" cy="749300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7D5A0DB-D3E8-7095-4DC9-9525653A8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96198" y="5028406"/>
              <a:ext cx="38100" cy="635000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4F6CE9FC-9034-4C0E-F3DE-818E5FFC2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5046" y="5028406"/>
              <a:ext cx="38100" cy="63500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6951AA1C-5591-1B15-83C9-B557834FD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5472" y="5028406"/>
              <a:ext cx="38100" cy="635000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20D6DC8-E4BB-0254-FC5F-E30E9F38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5135" y="5060156"/>
              <a:ext cx="1079500" cy="5715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18B627CD-BC52-7D16-FC3A-FA20EE17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44409" y="5142706"/>
              <a:ext cx="939800" cy="40640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592A1432-29E4-8CB2-4AB0-156E5E9C2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3982" y="5168106"/>
              <a:ext cx="1270000" cy="355600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673CE5AA-BFD7-6980-4502-C5EAF849C7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749" y="1786911"/>
            <a:ext cx="7620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0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Macintosh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Mariangela Tentori</dc:creator>
  <cp:lastModifiedBy>Mariangela Tentori</cp:lastModifiedBy>
  <cp:revision>3</cp:revision>
  <dcterms:created xsi:type="dcterms:W3CDTF">2025-10-16T12:20:32Z</dcterms:created>
  <dcterms:modified xsi:type="dcterms:W3CDTF">2025-10-23T07:46:48Z</dcterms:modified>
</cp:coreProperties>
</file>